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</p:sldIdLst>
  <p:sldSz cx="11315700" cy="16002000"/>
  <p:notesSz cx="6858000" cy="9144000"/>
  <p:embeddedFontLst>
    <p:embeddedFont>
      <p:font typeface="Pretendard" panose="02000503000000020004" pitchFamily="2" charset="-127"/>
      <p:regular r:id="rId3"/>
      <p:bold r:id="rId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31" autoAdjust="0"/>
    <p:restoredTop sz="94626" autoAdjust="0"/>
  </p:normalViewPr>
  <p:slideViewPr>
    <p:cSldViewPr>
      <p:cViewPr>
        <p:scale>
          <a:sx n="56" d="100"/>
          <a:sy n="56" d="100"/>
        </p:scale>
        <p:origin x="2616" y="-40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6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000" y="12090400"/>
            <a:ext cx="10223500" cy="318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0400" y="11874500"/>
            <a:ext cx="1968500" cy="58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6100" y="3429000"/>
            <a:ext cx="4940300" cy="2908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7400" y="762000"/>
            <a:ext cx="9740900" cy="927100"/>
          </a:xfrm>
          <a:prstGeom prst="rect">
            <a:avLst/>
          </a:prstGeom>
        </p:spPr>
        <p:txBody>
          <a:bodyPr lIns="0" tIns="48260" rIns="0" bIns="0" anchor="t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5066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Plan Up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11950700"/>
            <a:ext cx="1790700" cy="431800"/>
          </a:xfrm>
          <a:prstGeom prst="rect">
            <a:avLst/>
          </a:prstGeom>
        </p:spPr>
        <p:txBody>
          <a:bodyPr anchor="t"/>
          <a:lstStyle/>
          <a:p>
            <a:pPr lvl="0" algn="ctr">
              <a:lnSpc>
                <a:spcPct val="116199"/>
              </a:lnSpc>
              <a:defRPr/>
            </a:pPr>
            <a:r>
              <a:rPr lang="en" sz="2400" b="0" i="0" u="none" strike="noStrike">
                <a:solidFill>
                  <a:srgbClr val="F1FCF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작품사진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91200" y="8229600"/>
            <a:ext cx="4597400" cy="1384300"/>
          </a:xfrm>
          <a:prstGeom prst="rect">
            <a:avLst/>
          </a:prstGeom>
        </p:spPr>
        <p:txBody>
          <a:bodyPr anchor="t"/>
          <a:lstStyle/>
          <a:p>
            <a:pPr lvl="0" algn="just">
              <a:lnSpc>
                <a:spcPct val="150230"/>
              </a:lnSpc>
              <a:defRPr/>
            </a:pPr>
            <a:r>
              <a:rPr lang="en" sz="1600" b="0" i="0" u="none" strike="noStrik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Keyword 2: Sed cursus ante dapibus diam. Integer nec odio. Praesent libero. Sed cursus ante dapibus diam. Sed nisi. Nulla quis sem at nibh elementum imperdiet. Duis sagittis ipsum. Praesent mauris.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400" y="3111500"/>
            <a:ext cx="2940050" cy="584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04850" y="3136900"/>
            <a:ext cx="2851150" cy="431800"/>
          </a:xfrm>
          <a:prstGeom prst="rect">
            <a:avLst/>
          </a:prstGeom>
        </p:spPr>
        <p:txBody>
          <a:bodyPr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sz="2400" b="0" i="0" u="none" strike="noStrike" dirty="0">
                <a:solidFill>
                  <a:srgbClr val="F1FCF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작품개요</a:t>
            </a:r>
            <a:r>
              <a:rPr lang="en-US" sz="2400" b="0" i="0" u="none" strike="noStrike" dirty="0">
                <a:solidFill>
                  <a:srgbClr val="F1FCF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sz="2400" b="0" i="0" u="none" strike="noStrike" dirty="0">
                <a:solidFill>
                  <a:srgbClr val="F1FCF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개발환경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03900" y="3429000"/>
            <a:ext cx="4927600" cy="807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84900" y="3098800"/>
            <a:ext cx="27051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286500" y="3136900"/>
            <a:ext cx="2501900" cy="431800"/>
          </a:xfrm>
          <a:prstGeom prst="rect">
            <a:avLst/>
          </a:prstGeom>
        </p:spPr>
        <p:txBody>
          <a:bodyPr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sz="2400" b="0" i="0" u="none" strike="noStrike" dirty="0">
                <a:solidFill>
                  <a:srgbClr val="F1FCF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실행</a:t>
            </a:r>
            <a:r>
              <a:rPr lang="en-US" sz="2400" b="0" i="0" u="none" strike="noStrike" dirty="0">
                <a:solidFill>
                  <a:srgbClr val="F1FCF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1FCF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방법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8000" y="7086600"/>
            <a:ext cx="4940300" cy="4394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09600" y="6769100"/>
            <a:ext cx="27051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04456" y="6796863"/>
            <a:ext cx="2349500" cy="431800"/>
          </a:xfrm>
          <a:prstGeom prst="rect">
            <a:avLst/>
          </a:prstGeom>
        </p:spPr>
        <p:txBody>
          <a:bodyPr anchor="t"/>
          <a:lstStyle/>
          <a:p>
            <a:pPr lvl="0" algn="ctr">
              <a:lnSpc>
                <a:spcPct val="116199"/>
              </a:lnSpc>
              <a:defRPr/>
            </a:pPr>
            <a:r>
              <a:rPr lang="en" sz="2400" b="0" i="0" u="none" strike="noStrike" dirty="0" err="1">
                <a:solidFill>
                  <a:srgbClr val="F1FCF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작품</a:t>
            </a:r>
            <a:r>
              <a:rPr lang="ko-KR" altLang="en-US" sz="2400" b="0" i="0" u="none" strike="noStrike" dirty="0">
                <a:solidFill>
                  <a:srgbClr val="F1FCF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sz="2400" b="0" i="0" u="none" strike="noStrike" dirty="0" err="1">
                <a:solidFill>
                  <a:srgbClr val="F1FCF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설명</a:t>
            </a:r>
            <a:endParaRPr lang="en" sz="2400" b="0" i="0" u="none" strike="noStrike" dirty="0">
              <a:solidFill>
                <a:srgbClr val="F1FCF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3000" y="9156700"/>
            <a:ext cx="381000" cy="228600"/>
          </a:xfrm>
          <a:prstGeom prst="rect">
            <a:avLst/>
          </a:prstGeom>
        </p:spPr>
        <p:txBody>
          <a:bodyPr lIns="0" tIns="9183" rIns="0" bIns="9183" anchor="ctr"/>
          <a:lstStyle/>
          <a:p>
            <a:pPr lvl="0" algn="l">
              <a:lnSpc>
                <a:spcPct val="106820"/>
              </a:lnSpc>
              <a:defRPr/>
            </a:pPr>
            <a:r>
              <a:rPr lang="en" sz="1279" b="0" i="0" u="none" strike="noStrike" spc="-128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6000" y="9601200"/>
            <a:ext cx="381000" cy="228600"/>
          </a:xfrm>
          <a:prstGeom prst="rect">
            <a:avLst/>
          </a:prstGeom>
        </p:spPr>
        <p:txBody>
          <a:bodyPr lIns="0" tIns="9183" rIns="0" bIns="9183" anchor="ctr"/>
          <a:lstStyle/>
          <a:p>
            <a:pPr lvl="0" algn="l">
              <a:lnSpc>
                <a:spcPct val="106820"/>
              </a:lnSpc>
              <a:defRPr/>
            </a:pPr>
            <a:r>
              <a:rPr lang="en" sz="1279" b="0" i="0" u="none" strike="noStrike" spc="-128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6000" y="10172700"/>
            <a:ext cx="381000" cy="228600"/>
          </a:xfrm>
          <a:prstGeom prst="rect">
            <a:avLst/>
          </a:prstGeom>
        </p:spPr>
        <p:txBody>
          <a:bodyPr lIns="0" tIns="9183" rIns="0" bIns="9183" anchor="ctr"/>
          <a:lstStyle/>
          <a:p>
            <a:pPr lvl="0" algn="l">
              <a:lnSpc>
                <a:spcPct val="106820"/>
              </a:lnSpc>
              <a:defRPr/>
            </a:pPr>
            <a:r>
              <a:rPr lang="en" sz="1279" b="0" i="0" u="none" strike="noStrike" spc="-128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6000" y="10756900"/>
            <a:ext cx="381000" cy="228600"/>
          </a:xfrm>
          <a:prstGeom prst="rect">
            <a:avLst/>
          </a:prstGeom>
        </p:spPr>
        <p:txBody>
          <a:bodyPr lIns="0" tIns="9183" rIns="0" bIns="9183" anchor="ctr"/>
          <a:lstStyle/>
          <a:p>
            <a:pPr lvl="0" algn="l">
              <a:lnSpc>
                <a:spcPct val="106820"/>
              </a:lnSpc>
              <a:defRPr/>
            </a:pPr>
            <a:r>
              <a:rPr lang="en" sz="1279" b="0" i="0" u="none" strike="noStrike" spc="-128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7400" y="1676400"/>
            <a:ext cx="9677400" cy="596900"/>
          </a:xfrm>
          <a:prstGeom prst="rect">
            <a:avLst/>
          </a:prstGeom>
        </p:spPr>
        <p:txBody>
          <a:bodyPr lIns="0" tIns="31750" rIns="0" bIns="0" anchor="t"/>
          <a:lstStyle/>
          <a:p>
            <a:pPr lvl="0" algn="l">
              <a:lnSpc>
                <a:spcPct val="103749"/>
              </a:lnSpc>
              <a:defRPr/>
            </a:pPr>
            <a:endParaRPr lang="en-US" altLang="ko-KR" sz="3333" b="1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28650" y="1981200"/>
            <a:ext cx="9652000" cy="469900"/>
          </a:xfrm>
          <a:prstGeom prst="rect">
            <a:avLst/>
          </a:prstGeom>
        </p:spPr>
        <p:txBody>
          <a:bodyPr lIns="0" tIns="25400" rIns="0" bIns="0" anchor="t"/>
          <a:lstStyle/>
          <a:p>
            <a:pPr lvl="0" algn="l">
              <a:lnSpc>
                <a:spcPct val="103749"/>
              </a:lnSpc>
              <a:defRPr/>
            </a:pPr>
            <a:r>
              <a:rPr lang="en-US" sz="2666" b="0" i="0" u="none" strike="noStrike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666" b="0" i="0" u="none" strike="noStrike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20237107</a:t>
            </a:r>
            <a:r>
              <a:rPr lang="en-US" sz="2666" b="0" i="0" u="none" strike="noStrike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666" b="0" i="0" u="none" strike="noStrike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하태영</a:t>
            </a:r>
            <a:r>
              <a:rPr lang="en-US" sz="2666" b="0" i="0" u="none" strike="noStrike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 </a:t>
            </a:r>
            <a:r>
              <a:rPr lang="en-US" altLang="ko-KR" sz="2666" b="0" i="0" u="none" strike="noStrike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sz="2666" b="0" i="0" u="none" strike="noStrike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666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20225217</a:t>
            </a:r>
            <a:r>
              <a:rPr lang="en-US" sz="2666" b="0" i="0" u="none" strike="noStrike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666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이신우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458200" y="139700"/>
            <a:ext cx="2260600" cy="2260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28650" y="7514990"/>
            <a:ext cx="46672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ko-KR" sz="1800" b="1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Plan UP</a:t>
            </a:r>
            <a:r>
              <a:rPr lang="ko-KR" altLang="ko-KR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사용자의 간단한 메모 한 줄을 자동으로 분석해 일정으로 등록해주는 AI 기반 캘린더 서비스입니다.</a:t>
            </a:r>
          </a:p>
          <a:p>
            <a:pPr lvl="0">
              <a:defRPr/>
            </a:pPr>
            <a:endParaRPr lang="ko-KR" altLang="ko-KR" sz="1800">
              <a:solidFill>
                <a:srgbClr val="353744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ko-KR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바쁜 일상 속에서 매번 일정을 수동으로 입력해야 하는 번거로움을 줄이기 위해, 자연어로 작성된 메모에서 날짜</a:t>
            </a:r>
            <a:r>
              <a:rPr lang="ko-KR" altLang="en-US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ko-KR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r>
              <a:rPr lang="en-US" altLang="ko-KR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ko-KR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장소</a:t>
            </a:r>
            <a:r>
              <a:rPr lang="en-US" altLang="ko-KR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ko-KR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내용을 자동 인식하여 구조화된 일정으로 변환합니다.</a:t>
            </a:r>
            <a:r>
              <a:rPr lang="ko-KR" altLang="en-US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lvl="0">
              <a:defRPr/>
            </a:pPr>
            <a:endParaRPr lang="ko-KR" altLang="ko-KR" sz="1800">
              <a:solidFill>
                <a:srgbClr val="353744"/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ko-KR" altLang="ko-KR" sz="1800">
                <a:solidFill>
                  <a:srgbClr val="353744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통해 반복적인 입력 과정을 최소화하고, 누구나 쉽고 빠르게 일정을 관리할 수 있는 편리한 사용자 경험을 제공합니다.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1711" y="3710802"/>
            <a:ext cx="441325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5374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ko-KR" dirty="0">
                <a:solidFill>
                  <a:srgbClr val="35374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일정 등록 서비스</a:t>
            </a:r>
            <a:endParaRPr lang="en-US" altLang="ko-KR" dirty="0">
              <a:solidFill>
                <a:srgbClr val="35374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1500" b="1" dirty="0">
              <a:solidFill>
                <a:srgbClr val="35374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b="1" dirty="0">
                <a:solidFill>
                  <a:srgbClr val="35374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Frontend</a:t>
            </a: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HTML5, CSS3, </a:t>
            </a:r>
            <a:r>
              <a:rPr lang="en-US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TailwindCSS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React, </a:t>
            </a:r>
            <a:r>
              <a:rPr lang="en-US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node.js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Figma, Anima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Backend</a:t>
            </a: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Python, </a:t>
            </a:r>
            <a:r>
              <a:rPr lang="en-US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FastAPI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Google API,</a:t>
            </a:r>
          </a:p>
          <a:p>
            <a:r>
              <a:rPr lang="en-US" altLang="ko-KR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Duckling,dataparser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Stanza,</a:t>
            </a: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Ubuntu, AWS EC2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0" name="그림 29" descr="꽃병, 정물 사진, 테이블, 테이블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781300" y="12275769"/>
            <a:ext cx="5181600" cy="291464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781300" y="12296104"/>
            <a:ext cx="1334808" cy="584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075705" y="3807854"/>
            <a:ext cx="3954929" cy="3416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AutoNum type="arabicPeriod"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상단 메뉴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Memo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클릭</a:t>
            </a:r>
          </a:p>
          <a:p>
            <a:pPr marL="342900" indent="-342900">
              <a:buAutoNum type="arabicPeriod"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구글 로그인 시작 버튼 클릭</a:t>
            </a:r>
          </a:p>
          <a:p>
            <a:pPr marL="342900" indent="-342900">
              <a:buAutoNum type="arabicPeriod"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구글 계정 선택</a:t>
            </a:r>
          </a:p>
          <a:p>
            <a:pPr marL="342900" indent="-342900">
              <a:buAutoNum type="arabicPeriod"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고급 클릭</a:t>
            </a:r>
          </a:p>
          <a:p>
            <a:pPr marL="342900" indent="-342900">
              <a:buAutoNum type="arabicPeriod"/>
              <a:defRPr/>
            </a:pPr>
            <a:r>
              <a:rPr kumimoji="1"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nip.io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이동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안전하지 않음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클릭</a:t>
            </a:r>
          </a:p>
          <a:p>
            <a:pPr marL="342900" indent="-342900">
              <a:buAutoNum type="arabicPeriod"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계속 클릭</a:t>
            </a:r>
          </a:p>
          <a:p>
            <a:pPr marL="342900" indent="-342900">
              <a:buAutoNum type="arabicPeriod"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메모창에 저장할 일정 기재</a:t>
            </a:r>
          </a:p>
          <a:p>
            <a:pPr marL="342900" indent="-342900">
              <a:buAutoNum type="arabicPeriod"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추출하기 버튼 클릭</a:t>
            </a:r>
          </a:p>
          <a:p>
            <a:pPr marL="342900" indent="-342900">
              <a:buAutoNum type="arabicPeriod"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추출결과 확인 및 추출결과 수정</a:t>
            </a:r>
          </a:p>
          <a:p>
            <a:pPr marL="342900" indent="-342900">
              <a:buAutoNum type="arabicPeriod"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캘린더에 등록하기 버튼 클릭</a:t>
            </a:r>
          </a:p>
          <a:p>
            <a:pPr marL="342900" indent="-342900">
              <a:buAutoNum type="arabicPeriod"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일정 저장 완료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알림창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 버튼 클릭</a:t>
            </a:r>
          </a:p>
          <a:p>
            <a:pPr marL="342900" indent="-342900">
              <a:buAutoNum type="arabicPeriod"/>
              <a:defRPr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구글 캘린더 접속 후 일정 확인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225</Words>
  <Application>Microsoft Macintosh PowerPoint</Application>
  <PresentationFormat>사용자 지정</PresentationFormat>
  <Paragraphs>35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Calibri</vt:lpstr>
      <vt:lpstr>Pretendard</vt:lpstr>
      <vt:lpstr>Arial</vt:lpstr>
      <vt:lpstr>Office Theme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하태영</cp:lastModifiedBy>
  <cp:revision>11</cp:revision>
  <dcterms:created xsi:type="dcterms:W3CDTF">2006-08-16T00:00:00Z</dcterms:created>
  <dcterms:modified xsi:type="dcterms:W3CDTF">2025-10-23T10:02:17Z</dcterms:modified>
  <cp:version>1000.0000.01</cp:version>
</cp:coreProperties>
</file>